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9144000" cy="6858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3BCC3-1506-4235-AC42-67768D003A3C}" type="datetimeFigureOut">
              <a:rPr lang="de-DE" smtClean="0"/>
              <a:pPr/>
              <a:t>20.02.2013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7AB06-80E9-414C-9375-E4595CFFE6C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090564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B1A44-EC47-42DA-A993-287E653FA0AD}" type="datetimeFigureOut">
              <a:rPr lang="de-DE" smtClean="0"/>
              <a:pPr/>
              <a:t>20.02.2013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AB45D-DF61-4C6B-A3BB-EB98EFFC8F9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173407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AB45D-DF61-4C6B-A3BB-EB98EFFC8F9C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302339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AB45D-DF61-4C6B-A3BB-EB98EFFC8F9C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302339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AB45D-DF61-4C6B-A3BB-EB98EFFC8F9C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302339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AB45D-DF61-4C6B-A3BB-EB98EFFC8F9C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302339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AB45D-DF61-4C6B-A3BB-EB98EFFC8F9C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3023394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AB45D-DF61-4C6B-A3BB-EB98EFFC8F9C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3023394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AB45D-DF61-4C6B-A3BB-EB98EFFC8F9C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302339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Abgerundetes Rechtec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20" name="Untertitel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7" name="Datumsplatzhalt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29843D1-C2F4-4FE5-840C-E1E3C70CFBE8}" type="datetime1">
              <a:rPr lang="de-DE" smtClean="0"/>
              <a:pPr>
                <a:defRPr/>
              </a:pPr>
              <a:t>20.02.2013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de-DE" smtClean="0"/>
              <a:t>Stephan Marschner, Förderverein Landesgymnasium für Sport Leipzig, 2013</a:t>
            </a:r>
            <a:endParaRPr lang="de-DE"/>
          </a:p>
        </p:txBody>
      </p:sp>
      <p:sp>
        <p:nvSpPr>
          <p:cNvPr id="9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1F5840-01CB-4B32-8AC4-6AC3F112D26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C31B5-D58B-437B-83CD-B5EF3995FAB2}" type="datetime1">
              <a:rPr lang="de-DE" smtClean="0"/>
              <a:pPr>
                <a:defRPr/>
              </a:pPr>
              <a:t>20.02.2013</a:t>
            </a:fld>
            <a:endParaRPr lang="de-DE"/>
          </a:p>
        </p:txBody>
      </p:sp>
      <p:sp>
        <p:nvSpPr>
          <p:cNvPr id="5" name="Fußzeilenplatzhalt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Stephan Marschner, Förderverein Landesgymnasium für Sport Leipzig, 2013</a:t>
            </a:r>
            <a:endParaRPr lang="de-DE"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84D7A-85DE-458B-A30F-C7F44A20655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28EB8-BE50-42B1-BA1C-8B334C20148E}" type="datetime1">
              <a:rPr lang="de-DE" smtClean="0"/>
              <a:pPr>
                <a:defRPr/>
              </a:pPr>
              <a:t>20.02.2013</a:t>
            </a:fld>
            <a:endParaRPr lang="de-DE"/>
          </a:p>
        </p:txBody>
      </p:sp>
      <p:sp>
        <p:nvSpPr>
          <p:cNvPr id="5" name="Fußzeilenplatzhalt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Stephan Marschner, Förderverein Landesgymnasium für Sport Leipzig, 2013</a:t>
            </a:r>
            <a:endParaRPr lang="de-DE"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AEF64-8DDC-4D7E-BF73-64227ED3134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88D8A-0E4B-436E-87B5-5DEB1C84200D}" type="datetime1">
              <a:rPr lang="de-DE" smtClean="0"/>
              <a:pPr>
                <a:defRPr/>
              </a:pPr>
              <a:t>20.02.2013</a:t>
            </a:fld>
            <a:endParaRPr lang="de-DE"/>
          </a:p>
        </p:txBody>
      </p:sp>
      <p:sp>
        <p:nvSpPr>
          <p:cNvPr id="5" name="Fußzeilenplatzhalt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Stephan Marschner, Förderverein Landesgymnasium für Sport Leipzig, 2013</a:t>
            </a:r>
            <a:endParaRPr lang="de-DE"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44B2B-FBA8-4CFD-AEAE-7D203D03ECE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Abgerundetes Rechtec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0F8D496-287B-46E0-BE6E-CFCAA20F7EAB}" type="datetime1">
              <a:rPr lang="de-DE" smtClean="0"/>
              <a:pPr>
                <a:defRPr/>
              </a:pPr>
              <a:t>20.02.2013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de-DE" smtClean="0"/>
              <a:t>Stephan Marschner, Förderverein Landesgymnasium für Sport Leipzig, 2013</a:t>
            </a: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812BC0E-68A8-40B1-A277-2CD0AD91817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D6501-03A2-4D80-802C-5FFAC2EA13A7}" type="datetime1">
              <a:rPr lang="de-DE" smtClean="0"/>
              <a:pPr>
                <a:defRPr/>
              </a:pPr>
              <a:t>20.02.2013</a:t>
            </a:fld>
            <a:endParaRPr lang="de-DE"/>
          </a:p>
        </p:txBody>
      </p:sp>
      <p:sp>
        <p:nvSpPr>
          <p:cNvPr id="6" name="Fußzeilenplatzhalt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Stephan Marschner, Förderverein Landesgymnasium für Sport Leipzig, 2013</a:t>
            </a:r>
            <a:endParaRPr lang="de-DE"/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6B346-1228-413A-B576-3F8A3075A55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2B4BE-8635-40B4-ABB1-77F686668B26}" type="datetime1">
              <a:rPr lang="de-DE" smtClean="0"/>
              <a:pPr>
                <a:defRPr/>
              </a:pPr>
              <a:t>20.02.2013</a:t>
            </a:fld>
            <a:endParaRPr lang="de-DE"/>
          </a:p>
        </p:txBody>
      </p:sp>
      <p:sp>
        <p:nvSpPr>
          <p:cNvPr id="8" name="Fußzeilenplatzhalt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Stephan Marschner, Förderverein Landesgymnasium für Sport Leipzig, 2013</a:t>
            </a:r>
            <a:endParaRPr lang="de-DE"/>
          </a:p>
        </p:txBody>
      </p:sp>
      <p:sp>
        <p:nvSpPr>
          <p:cNvPr id="9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BFDC6-CA88-4C70-BDF4-BBD2DA17600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822A5-7510-4501-9C85-F600C5D8BB00}" type="datetime1">
              <a:rPr lang="de-DE" smtClean="0"/>
              <a:pPr>
                <a:defRPr/>
              </a:pPr>
              <a:t>20.02.2013</a:t>
            </a:fld>
            <a:endParaRPr lang="de-DE"/>
          </a:p>
        </p:txBody>
      </p:sp>
      <p:sp>
        <p:nvSpPr>
          <p:cNvPr id="4" name="Fußzeilenplatzhalt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Stephan Marschner, Förderverein Landesgymnasium für Sport Leipzig, 2013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3A136-524C-4803-B22E-157EA26E9D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3C843A-827C-4499-82D3-6B75B9D9645C}" type="datetime1">
              <a:rPr lang="de-DE" smtClean="0"/>
              <a:pPr>
                <a:defRPr/>
              </a:pPr>
              <a:t>20.02.2013</a:t>
            </a:fld>
            <a:endParaRPr lang="de-DE"/>
          </a:p>
        </p:txBody>
      </p:sp>
      <p:sp>
        <p:nvSpPr>
          <p:cNvPr id="4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de-DE" smtClean="0"/>
              <a:t>Stephan Marschner, Förderverein Landesgymnasium für Sport Leipzig, 2013</a:t>
            </a:r>
            <a:endParaRPr lang="de-DE"/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C1B7497-A24C-4C6F-940A-C04D884E643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4C13B-0422-4FBA-9672-0A32207D7F97}" type="datetime1">
              <a:rPr lang="de-DE" smtClean="0"/>
              <a:pPr>
                <a:defRPr/>
              </a:pPr>
              <a:t>20.02.2013</a:t>
            </a:fld>
            <a:endParaRPr lang="de-DE"/>
          </a:p>
        </p:txBody>
      </p:sp>
      <p:sp>
        <p:nvSpPr>
          <p:cNvPr id="6" name="Fußzeilenplatzhalt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Stephan Marschner, Förderverein Landesgymnasium für Sport Leipzig, 2013</a:t>
            </a:r>
            <a:endParaRPr lang="de-DE"/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1C51F-45FE-4BB3-9D25-92AF554ABCC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Eine Ecke des Rechtecks abrunden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16B291-1351-4F94-A793-36477A71C1E7}" type="datetime1">
              <a:rPr lang="de-DE" smtClean="0"/>
              <a:pPr>
                <a:defRPr/>
              </a:pPr>
              <a:t>20.02.2013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de-DE" smtClean="0"/>
              <a:t>Stephan Marschner, Förderverein Landesgymnasium für Sport Leipzig, 2013</a:t>
            </a: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D047D1E-5594-4EF8-A134-391A3E591E5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bgerundetes Rechtec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Abgerundetes Rechtec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elplatzhalt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1031" name="Textplatzhalt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smtClean="0"/>
          </a:p>
        </p:txBody>
      </p:sp>
      <p:sp>
        <p:nvSpPr>
          <p:cNvPr id="25" name="Datumsplatzhalt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37AAA44-A058-4EAE-8792-BE74FB3C5155}" type="datetime1">
              <a:rPr lang="de-DE" smtClean="0"/>
              <a:pPr>
                <a:defRPr/>
              </a:pPr>
              <a:t>20.02.2013</a:t>
            </a:fld>
            <a:endParaRPr lang="de-DE"/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r>
              <a:rPr lang="de-DE" smtClean="0"/>
              <a:t>Stephan Marschner, Förderverein Landesgymnasium für Sport Leipzig, 2013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1B5A992-9536-4D68-A21E-7F12E651A94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7" r:id="rId2"/>
    <p:sldLayoutId id="2147483735" r:id="rId3"/>
    <p:sldLayoutId id="2147483728" r:id="rId4"/>
    <p:sldLayoutId id="2147483729" r:id="rId5"/>
    <p:sldLayoutId id="2147483730" r:id="rId6"/>
    <p:sldLayoutId id="2147483736" r:id="rId7"/>
    <p:sldLayoutId id="2147483731" r:id="rId8"/>
    <p:sldLayoutId id="2147483737" r:id="rId9"/>
    <p:sldLayoutId id="2147483732" r:id="rId10"/>
    <p:sldLayoutId id="214748373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543800" cy="1295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sz="4200" dirty="0" smtClean="0"/>
              <a:t> Projekt     </a:t>
            </a:r>
            <a:endParaRPr lang="de-DE" sz="2900" dirty="0"/>
          </a:p>
        </p:txBody>
      </p:sp>
      <p:sp>
        <p:nvSpPr>
          <p:cNvPr id="4" name="Textfeld 3"/>
          <p:cNvSpPr txBox="1"/>
          <p:nvPr/>
        </p:nvSpPr>
        <p:spPr>
          <a:xfrm>
            <a:off x="762000" y="3810000"/>
            <a:ext cx="777240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4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Sportlich-künstlerisch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4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profilierte KiTa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571954"/>
            <a:ext cx="4495800" cy="2247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feld 6"/>
          <p:cNvSpPr txBox="1">
            <a:spLocks noChangeArrowheads="1"/>
          </p:cNvSpPr>
          <p:nvPr/>
        </p:nvSpPr>
        <p:spPr bwMode="auto">
          <a:xfrm>
            <a:off x="782739" y="3357955"/>
            <a:ext cx="74676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fehlende KiTa-Plätze in Leipzig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Leipzig ist eine Sportstadt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„Sportler“ benötigen </a:t>
            </a: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KiTa in der Nähe der Trainingseinrichtungen, Institute, Verbände etc.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„Sportler“ </a:t>
            </a: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benötigen flexible Öffnungszeiten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sportlich interessierte Kinder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künstlerische Ausbildung fördert Motorik</a:t>
            </a:r>
          </a:p>
          <a:p>
            <a:pPr marL="342900" indent="-342900">
              <a:buFont typeface="Wingdings" pitchFamily="2" charset="2"/>
              <a:buChar char="§"/>
            </a:pPr>
            <a:endParaRPr lang="de-DE" sz="2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§"/>
            </a:pPr>
            <a:endParaRPr lang="de-DE" sz="2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§"/>
            </a:pP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82739" y="698241"/>
            <a:ext cx="7391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32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Idee</a:t>
            </a:r>
            <a:endParaRPr lang="de-DE" sz="3200" b="1" dirty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533400" y="6111875"/>
            <a:ext cx="7815263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Stephan </a:t>
            </a:r>
            <a:r>
              <a:rPr lang="de-DE" dirty="0" err="1" smtClean="0"/>
              <a:t>Marschner</a:t>
            </a:r>
            <a:r>
              <a:rPr lang="de-DE" dirty="0" smtClean="0"/>
              <a:t>, Förderverein Landesgymnasium für Sport Leipzig, Februar 2013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759590" y="2743200"/>
            <a:ext cx="74676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32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Gründe</a:t>
            </a:r>
            <a:endParaRPr lang="de-DE" sz="3200" b="1" dirty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" name="Textfeld 6"/>
          <p:cNvSpPr txBox="1">
            <a:spLocks noChangeArrowheads="1"/>
          </p:cNvSpPr>
          <p:nvPr/>
        </p:nvSpPr>
        <p:spPr bwMode="auto">
          <a:xfrm>
            <a:off x="746568" y="1263725"/>
            <a:ext cx="794023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„Gründung einer KiTa mit sportlich-künstlerischem Profil und flexiblen Öffnungszeiten in der Nähe des Sportcampus Leipzig zur Betreuung der Kleinkinder von sportlich engagierten und sportlich aktiven Leipzigern.“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feld 6"/>
          <p:cNvSpPr txBox="1">
            <a:spLocks noChangeArrowheads="1"/>
          </p:cNvSpPr>
          <p:nvPr/>
        </p:nvSpPr>
        <p:spPr bwMode="auto">
          <a:xfrm>
            <a:off x="782739" y="1676400"/>
            <a:ext cx="74676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Gespräche mit Stadt Leipzig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Gespräche mit Jugendamt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Kontakt zum Mütterzentrum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Kontakt zu Mitgliedern </a:t>
            </a:r>
            <a:r>
              <a:rPr lang="de-DE" sz="20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des Sächsischen </a:t>
            </a: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Landtages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Kontakt zu Mitgliedern des Deutschen Bundestages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Kontakt zu Stadtratsfraktionen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Suche nach Schirmherren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Suche nach einem Bauplatz</a:t>
            </a:r>
          </a:p>
          <a:p>
            <a:pPr marL="342900" indent="-342900">
              <a:buFont typeface="Wingdings" pitchFamily="2" charset="2"/>
              <a:buChar char="§"/>
            </a:pPr>
            <a:endParaRPr lang="de-DE" sz="2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§"/>
            </a:pPr>
            <a:endParaRPr lang="de-DE" sz="2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§"/>
            </a:pP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82739" y="971022"/>
            <a:ext cx="7391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32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Von der Idee bis heute</a:t>
            </a:r>
            <a:endParaRPr lang="de-DE" sz="3200" b="1" dirty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533400" y="6111875"/>
            <a:ext cx="7815263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Stephan </a:t>
            </a:r>
            <a:r>
              <a:rPr lang="de-DE" dirty="0" err="1" smtClean="0"/>
              <a:t>Marschner</a:t>
            </a:r>
            <a:r>
              <a:rPr lang="de-DE" dirty="0" smtClean="0"/>
              <a:t>, Förderverein Landesgymnasium für Sport Leipzig, Februar 2013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91018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feld 6"/>
          <p:cNvSpPr txBox="1">
            <a:spLocks noChangeArrowheads="1"/>
          </p:cNvSpPr>
          <p:nvPr/>
        </p:nvSpPr>
        <p:spPr bwMode="auto">
          <a:xfrm>
            <a:off x="786370" y="2083696"/>
            <a:ext cx="2341461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ideelle Aufsicht,</a:t>
            </a:r>
          </a:p>
          <a:p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Bündelung der</a:t>
            </a:r>
          </a:p>
          <a:p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Unterstützer,</a:t>
            </a:r>
          </a:p>
          <a:p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Pressearbeit</a:t>
            </a:r>
          </a:p>
          <a:p>
            <a:endParaRPr lang="de-DE" sz="2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82739" y="838200"/>
            <a:ext cx="7391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32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Drei Säulen der KiTa</a:t>
            </a:r>
            <a:endParaRPr lang="de-DE" sz="3200" b="1" dirty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533400" y="6111875"/>
            <a:ext cx="7815263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Stephan </a:t>
            </a:r>
            <a:r>
              <a:rPr lang="de-DE" dirty="0" err="1" smtClean="0"/>
              <a:t>Marschner</a:t>
            </a:r>
            <a:r>
              <a:rPr lang="de-DE" dirty="0" smtClean="0"/>
              <a:t>, Förderverein Landesgymnasium für Sport Leipzig, Februar 2013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782739" y="1646991"/>
            <a:ext cx="218906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Kuratorium</a:t>
            </a:r>
            <a:endParaRPr lang="de-DE" sz="2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276601" y="1646991"/>
            <a:ext cx="227563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Investor</a:t>
            </a:r>
            <a:endParaRPr lang="de-DE" sz="2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046568" y="1652809"/>
            <a:ext cx="218906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Betreiber</a:t>
            </a:r>
            <a:endParaRPr lang="de-DE" sz="2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1" name="Textfeld 6"/>
          <p:cNvSpPr txBox="1">
            <a:spLocks noChangeArrowheads="1"/>
          </p:cNvSpPr>
          <p:nvPr/>
        </p:nvSpPr>
        <p:spPr bwMode="auto">
          <a:xfrm>
            <a:off x="3265979" y="2077878"/>
            <a:ext cx="2590799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Objekterstellung,</a:t>
            </a:r>
          </a:p>
          <a:p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Betriebssicherung</a:t>
            </a:r>
          </a:p>
          <a:p>
            <a:endParaRPr lang="de-DE" sz="2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itchFamily="34" charset="0"/>
            </a:endParaRPr>
          </a:p>
        </p:txBody>
      </p:sp>
      <p:sp>
        <p:nvSpPr>
          <p:cNvPr id="12" name="Textfeld 6"/>
          <p:cNvSpPr txBox="1">
            <a:spLocks noChangeArrowheads="1"/>
          </p:cNvSpPr>
          <p:nvPr/>
        </p:nvSpPr>
        <p:spPr bwMode="auto">
          <a:xfrm>
            <a:off x="6046568" y="2083696"/>
            <a:ext cx="2341461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Umsetzung der</a:t>
            </a:r>
          </a:p>
          <a:p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Konzeption</a:t>
            </a:r>
          </a:p>
          <a:p>
            <a:endParaRPr lang="de-DE" sz="2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itchFamily="34" charset="0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148123" y="1646991"/>
            <a:ext cx="45719" cy="17526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Abgerundetes Rechteck 12"/>
          <p:cNvSpPr/>
          <p:nvPr/>
        </p:nvSpPr>
        <p:spPr>
          <a:xfrm>
            <a:off x="5867400" y="1652809"/>
            <a:ext cx="45719" cy="17526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/>
          <p:cNvSpPr txBox="1"/>
          <p:nvPr/>
        </p:nvSpPr>
        <p:spPr>
          <a:xfrm>
            <a:off x="842783" y="3886200"/>
            <a:ext cx="218906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Gesamtziel</a:t>
            </a:r>
            <a:endParaRPr lang="de-DE" sz="2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8" name="Textfeld 6"/>
          <p:cNvSpPr txBox="1">
            <a:spLocks noChangeArrowheads="1"/>
          </p:cNvSpPr>
          <p:nvPr/>
        </p:nvSpPr>
        <p:spPr bwMode="auto">
          <a:xfrm>
            <a:off x="925494" y="4317087"/>
            <a:ext cx="7075506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k</a:t>
            </a: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eine Gewinnmaximierung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n</a:t>
            </a: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ach Renditesicherung maximaler     Mittelrückfluss in die KiTa</a:t>
            </a:r>
          </a:p>
          <a:p>
            <a:endParaRPr lang="de-DE" sz="2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463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772370" y="533400"/>
            <a:ext cx="7391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32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Das Kuratorium</a:t>
            </a:r>
            <a:endParaRPr lang="de-DE" sz="3200" b="1" dirty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533400" y="6111875"/>
            <a:ext cx="7815263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Stephan </a:t>
            </a:r>
            <a:r>
              <a:rPr lang="de-DE" dirty="0" err="1" smtClean="0"/>
              <a:t>Marschner</a:t>
            </a:r>
            <a:r>
              <a:rPr lang="de-DE" dirty="0" smtClean="0"/>
              <a:t>, Förderverein Landesgymnasium für Sport Leipzig, Februar 2013</a:t>
            </a:r>
            <a:endParaRPr lang="de-DE" dirty="0"/>
          </a:p>
        </p:txBody>
      </p:sp>
      <p:sp>
        <p:nvSpPr>
          <p:cNvPr id="18" name="Textfeld 6"/>
          <p:cNvSpPr txBox="1">
            <a:spLocks noChangeArrowheads="1"/>
          </p:cNvSpPr>
          <p:nvPr/>
        </p:nvSpPr>
        <p:spPr bwMode="auto">
          <a:xfrm>
            <a:off x="821322" y="1134755"/>
            <a:ext cx="707550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i</a:t>
            </a: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deeller Wächter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bestehend aus Vertretern von:                                       Investor, Betreiber, Institutionen aus dem Bereich Sport der Stadt Leipzig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w</a:t>
            </a: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ählt Gremium aus 5 Personen</a:t>
            </a:r>
            <a:endParaRPr lang="de-DE" sz="2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842782" y="2881500"/>
            <a:ext cx="218906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Gremium</a:t>
            </a:r>
            <a:endParaRPr lang="de-DE" sz="2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7" name="Textfeld 6"/>
          <p:cNvSpPr txBox="1">
            <a:spLocks noChangeArrowheads="1"/>
          </p:cNvSpPr>
          <p:nvPr/>
        </p:nvSpPr>
        <p:spPr bwMode="auto">
          <a:xfrm>
            <a:off x="850741" y="3316852"/>
            <a:ext cx="7075506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n</a:t>
            </a: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immt Einfluss auf: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Personaleinstellung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Entscheidung über Aufnahme von Kindern</a:t>
            </a:r>
          </a:p>
          <a:p>
            <a:endParaRPr lang="de-DE" sz="6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itchFamily="34" charset="0"/>
            </a:endParaRPr>
          </a:p>
          <a:p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sichert und koordiniert: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Profilierung und wissenschaftliche Begleitung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Nutzung von Sportstätten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Öffentlichkeitsarbeit / Pressearbeit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Sponsoring</a:t>
            </a:r>
          </a:p>
          <a:p>
            <a:pPr marL="342900" indent="-342900">
              <a:buFont typeface="Wingdings" pitchFamily="2" charset="2"/>
              <a:buChar char="§"/>
            </a:pPr>
            <a:endParaRPr lang="de-DE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§"/>
            </a:pPr>
            <a:endParaRPr lang="de-DE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itchFamily="34" charset="0"/>
            </a:endParaRPr>
          </a:p>
          <a:p>
            <a:endParaRPr lang="de-DE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§"/>
            </a:pPr>
            <a:endParaRPr lang="de-DE" sz="2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517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772370" y="914400"/>
            <a:ext cx="7391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32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Investor und Betreiber</a:t>
            </a:r>
            <a:endParaRPr lang="de-DE" sz="3200" b="1" dirty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533400" y="6111875"/>
            <a:ext cx="7815263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Stephan </a:t>
            </a:r>
            <a:r>
              <a:rPr lang="de-DE" dirty="0" err="1" smtClean="0"/>
              <a:t>Marschner</a:t>
            </a:r>
            <a:r>
              <a:rPr lang="de-DE" dirty="0" smtClean="0"/>
              <a:t>, Förderverein Landesgymnasium für Sport Leipzig, Februar 2013</a:t>
            </a:r>
            <a:endParaRPr lang="de-DE" dirty="0"/>
          </a:p>
        </p:txBody>
      </p:sp>
      <p:sp>
        <p:nvSpPr>
          <p:cNvPr id="18" name="Textfeld 6"/>
          <p:cNvSpPr txBox="1">
            <a:spLocks noChangeArrowheads="1"/>
          </p:cNvSpPr>
          <p:nvPr/>
        </p:nvSpPr>
        <p:spPr bwMode="auto">
          <a:xfrm>
            <a:off x="821322" y="1676400"/>
            <a:ext cx="707550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Sicherung des KiTa-Betriebes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Verpflichtung gegenüber Anlegern,                 Eltern und Kindern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Mitarbeit im Kuratorium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Verbreitung des Konzeptes einer               sportlich-künstlerisch ausgerichteten KiTa </a:t>
            </a:r>
            <a:endParaRPr lang="de-DE" sz="2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541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772370" y="762000"/>
            <a:ext cx="7391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32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Konzept der KiTa</a:t>
            </a:r>
            <a:endParaRPr lang="de-DE" sz="3200" b="1" dirty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533400" y="6111875"/>
            <a:ext cx="7815263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Stephan </a:t>
            </a:r>
            <a:r>
              <a:rPr lang="de-DE" dirty="0" err="1" smtClean="0"/>
              <a:t>Marschner</a:t>
            </a:r>
            <a:r>
              <a:rPr lang="de-DE" dirty="0" smtClean="0"/>
              <a:t>, Förderverein Landesgymnasium für Sport Leipzig, Februar 2013</a:t>
            </a:r>
            <a:endParaRPr lang="de-DE" dirty="0"/>
          </a:p>
        </p:txBody>
      </p:sp>
      <p:sp>
        <p:nvSpPr>
          <p:cNvPr id="18" name="Textfeld 6"/>
          <p:cNvSpPr txBox="1">
            <a:spLocks noChangeArrowheads="1"/>
          </p:cNvSpPr>
          <p:nvPr/>
        </p:nvSpPr>
        <p:spPr bwMode="auto">
          <a:xfrm>
            <a:off x="821322" y="1447800"/>
            <a:ext cx="707550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c</a:t>
            </a: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a. 30 Krippen- und 120 Kindergartenplätze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Tagesmütterwohnungen zur Betreuung am Abend und am Wochenende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integriertes Elterninformationszentrum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860144" y="2989229"/>
            <a:ext cx="721705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Sportlich-künstlerisches Profil</a:t>
            </a:r>
            <a:endParaRPr lang="de-DE" sz="2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Textfeld 6"/>
          <p:cNvSpPr txBox="1">
            <a:spLocks noChangeArrowheads="1"/>
          </p:cNvSpPr>
          <p:nvPr/>
        </p:nvSpPr>
        <p:spPr bwMode="auto">
          <a:xfrm>
            <a:off x="860144" y="3451135"/>
            <a:ext cx="707550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i</a:t>
            </a: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ntegrierter Sportraum / Schwimmbecken / Sauna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Nutzung von Sportstätten außer Haus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täglich altersgerechte, freudbetonte, sportliche und künstlerische Angebote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w</a:t>
            </a: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issenschaftliche Begleitung der Angebote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Talentsichtung im Vorschuljahr</a:t>
            </a:r>
          </a:p>
        </p:txBody>
      </p:sp>
    </p:spTree>
    <p:extLst>
      <p:ext uri="{BB962C8B-B14F-4D97-AF65-F5344CB8AC3E}">
        <p14:creationId xmlns:p14="http://schemas.microsoft.com/office/powerpoint/2010/main" xmlns="" val="287389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776051" y="609600"/>
            <a:ext cx="7391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32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Heutige Veranstaltung</a:t>
            </a:r>
            <a:endParaRPr lang="de-DE" sz="3200" b="1" dirty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533400" y="6111875"/>
            <a:ext cx="7815263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Stephan </a:t>
            </a:r>
            <a:r>
              <a:rPr lang="de-DE" dirty="0" err="1" smtClean="0"/>
              <a:t>Marschner</a:t>
            </a:r>
            <a:r>
              <a:rPr lang="de-DE" dirty="0" smtClean="0"/>
              <a:t>, Förderverein Landesgymnasium für Sport Leipzig, Februar 2013</a:t>
            </a:r>
            <a:endParaRPr lang="de-DE" dirty="0"/>
          </a:p>
        </p:txBody>
      </p:sp>
      <p:sp>
        <p:nvSpPr>
          <p:cNvPr id="18" name="Textfeld 6"/>
          <p:cNvSpPr txBox="1">
            <a:spLocks noChangeArrowheads="1"/>
          </p:cNvSpPr>
          <p:nvPr/>
        </p:nvSpPr>
        <p:spPr bwMode="auto">
          <a:xfrm>
            <a:off x="821322" y="1295400"/>
            <a:ext cx="734244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de-DE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Vorstellung des Grundstückes</a:t>
            </a:r>
          </a:p>
          <a:p>
            <a:pPr lvl="1"/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	Leipziger Wohnungs- und Baugesellschaft mbH</a:t>
            </a:r>
          </a:p>
          <a:p>
            <a:pPr lvl="1"/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	Steffen </a:t>
            </a:r>
            <a:r>
              <a:rPr lang="de-DE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Kollmus</a:t>
            </a: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 (Immobilien/Liegenschaften)</a:t>
            </a:r>
            <a:endParaRPr lang="de-DE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itchFamily="34" charset="0"/>
            </a:endParaRPr>
          </a:p>
        </p:txBody>
      </p:sp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821322" y="2314049"/>
            <a:ext cx="734244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de-DE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Vorstellung des Investors</a:t>
            </a:r>
          </a:p>
          <a:p>
            <a:pPr lvl="1"/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	LUEHRSEN INVESTMENT GRUPPE / </a:t>
            </a:r>
            <a:r>
              <a:rPr lang="de-DE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AviaRent</a:t>
            </a:r>
            <a:endParaRPr lang="de-DE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itchFamily="34" charset="0"/>
            </a:endParaRPr>
          </a:p>
          <a:p>
            <a:pPr lvl="1"/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	Sven </a:t>
            </a:r>
            <a:r>
              <a:rPr lang="de-DE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Luehrsen</a:t>
            </a:r>
            <a:endParaRPr lang="de-DE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itchFamily="34" charset="0"/>
            </a:endParaRPr>
          </a:p>
        </p:txBody>
      </p:sp>
      <p:sp>
        <p:nvSpPr>
          <p:cNvPr id="9" name="Textfeld 8"/>
          <p:cNvSpPr txBox="1">
            <a:spLocks noChangeArrowheads="1"/>
          </p:cNvSpPr>
          <p:nvPr/>
        </p:nvSpPr>
        <p:spPr bwMode="auto">
          <a:xfrm>
            <a:off x="825003" y="3329712"/>
            <a:ext cx="734244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de-DE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Vorstellung des möglichen Betreibers</a:t>
            </a:r>
          </a:p>
          <a:p>
            <a:pPr lvl="1"/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	Mütterzentrum Leipzig e.V.</a:t>
            </a:r>
          </a:p>
          <a:p>
            <a:pPr lvl="1"/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	</a:t>
            </a:r>
            <a:r>
              <a:rPr lang="de-DE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Raymonde</a:t>
            </a:r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 Will (Geschäftsführerin)</a:t>
            </a:r>
            <a:endParaRPr lang="de-DE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Textfeld 9"/>
          <p:cNvSpPr txBox="1">
            <a:spLocks noChangeArrowheads="1"/>
          </p:cNvSpPr>
          <p:nvPr/>
        </p:nvSpPr>
        <p:spPr bwMode="auto">
          <a:xfrm>
            <a:off x="825003" y="4357348"/>
            <a:ext cx="734244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de-DE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Vorstellung von Fördermöglichkeiten</a:t>
            </a:r>
          </a:p>
          <a:p>
            <a:pPr lvl="1"/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	Jugendamt Stadt Leipzig</a:t>
            </a:r>
          </a:p>
          <a:p>
            <a:pPr lvl="1"/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	Petra Lewandowski (Verwaltung und Finanzen)</a:t>
            </a:r>
            <a:endParaRPr lang="de-DE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itchFamily="34" charset="0"/>
            </a:endParaRPr>
          </a:p>
        </p:txBody>
      </p:sp>
      <p:sp>
        <p:nvSpPr>
          <p:cNvPr id="11" name="Textfeld 10"/>
          <p:cNvSpPr txBox="1">
            <a:spLocks noChangeArrowheads="1"/>
          </p:cNvSpPr>
          <p:nvPr/>
        </p:nvSpPr>
        <p:spPr bwMode="auto">
          <a:xfrm>
            <a:off x="821322" y="5382862"/>
            <a:ext cx="73424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de-DE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Mittagessen</a:t>
            </a:r>
          </a:p>
        </p:txBody>
      </p:sp>
    </p:spTree>
    <p:extLst>
      <p:ext uri="{BB962C8B-B14F-4D97-AF65-F5344CB8AC3E}">
        <p14:creationId xmlns:p14="http://schemas.microsoft.com/office/powerpoint/2010/main" xmlns="" val="278097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nymed">
  <a:themeElements>
    <a:clrScheme name="Ganymed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anymed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anym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364</Words>
  <Application>Microsoft Office PowerPoint</Application>
  <PresentationFormat>Bildschirmpräsentation (4:3)</PresentationFormat>
  <Paragraphs>97</Paragraphs>
  <Slides>8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Ganymed</vt:lpstr>
      <vt:lpstr> Projekt     </vt:lpstr>
      <vt:lpstr>Folie 2</vt:lpstr>
      <vt:lpstr>Folie 3</vt:lpstr>
      <vt:lpstr>Folie 4</vt:lpstr>
      <vt:lpstr>Folie 5</vt:lpstr>
      <vt:lpstr>Folie 6</vt:lpstr>
      <vt:lpstr>Folie 7</vt:lpstr>
      <vt:lpstr>Folie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Förderverein Sportgymnasium Leipzig</dc:title>
  <dc:creator>sglbibliothek</dc:creator>
  <cp:lastModifiedBy>SGLFoerderverein</cp:lastModifiedBy>
  <cp:revision>97</cp:revision>
  <cp:lastPrinted>2013-02-19T12:58:54Z</cp:lastPrinted>
  <dcterms:created xsi:type="dcterms:W3CDTF">2009-06-19T10:10:59Z</dcterms:created>
  <dcterms:modified xsi:type="dcterms:W3CDTF">2013-02-20T12:13:25Z</dcterms:modified>
</cp:coreProperties>
</file>